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73" r:id="rId5"/>
    <p:sldId id="268" r:id="rId6"/>
    <p:sldId id="274" r:id="rId7"/>
    <p:sldId id="269" r:id="rId8"/>
    <p:sldId id="272" r:id="rId9"/>
    <p:sldId id="270" r:id="rId10"/>
    <p:sldId id="271" r:id="rId11"/>
  </p:sldIdLst>
  <p:sldSz cx="1080135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40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4C00"/>
    <a:srgbClr val="1A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49"/>
    <p:restoredTop sz="94618"/>
  </p:normalViewPr>
  <p:slideViewPr>
    <p:cSldViewPr>
      <p:cViewPr varScale="1">
        <p:scale>
          <a:sx n="93" d="100"/>
          <a:sy n="93" d="100"/>
        </p:scale>
        <p:origin x="1136" y="200"/>
      </p:cViewPr>
      <p:guideLst>
        <p:guide orient="horz" pos="2160"/>
        <p:guide pos="34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image1.png>
</file>

<file path=ppt/media/image10.png>
</file>

<file path=ppt/media/image11.JPG>
</file>

<file path=ppt/media/image12.png>
</file>

<file path=ppt/media/image2.jpeg>
</file>

<file path=ppt/media/image3.png>
</file>

<file path=ppt/media/image4.JPG>
</file>

<file path=ppt/media/image5.pn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810101" y="2130434"/>
            <a:ext cx="9181148" cy="1470025"/>
          </a:xfrm>
        </p:spPr>
        <p:txBody>
          <a:bodyPr/>
          <a:lstStyle/>
          <a:p>
            <a:r>
              <a:rPr lang="ko-KR" altLang="en-US" smtClean="0"/>
              <a:t>마스터 제목 스타일 편집</a:t>
            </a:r>
            <a:endParaRPr lang="ko-KR" altLang="en-US"/>
          </a:p>
        </p:txBody>
      </p:sp>
      <p:sp>
        <p:nvSpPr>
          <p:cNvPr id="3" name="부제목 2"/>
          <p:cNvSpPr>
            <a:spLocks noGrp="1"/>
          </p:cNvSpPr>
          <p:nvPr>
            <p:ph type="subTitle" idx="1"/>
          </p:nvPr>
        </p:nvSpPr>
        <p:spPr>
          <a:xfrm>
            <a:off x="1620204" y="3886200"/>
            <a:ext cx="7560945"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2327411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3878088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7830979" y="274645"/>
            <a:ext cx="2430304" cy="5851525"/>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540067" y="274645"/>
            <a:ext cx="7110889" cy="5851525"/>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2140763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2404488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53232" y="4406906"/>
            <a:ext cx="9181148" cy="1362075"/>
          </a:xfrm>
        </p:spPr>
        <p:txBody>
          <a:bodyPr anchor="t"/>
          <a:lstStyle>
            <a:lvl1pPr algn="l">
              <a:defRPr sz="4000" b="1" cap="all"/>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53232" y="2906718"/>
            <a:ext cx="9181148"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1847350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540068" y="1600206"/>
            <a:ext cx="4770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5490686" y="1600206"/>
            <a:ext cx="4770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1158230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540070" y="1535117"/>
            <a:ext cx="4772472"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540070" y="2174875"/>
            <a:ext cx="477247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5486946" y="1535117"/>
            <a:ext cx="4774347"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5486946" y="2174875"/>
            <a:ext cx="477434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1899340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645511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8522262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540080" y="273054"/>
            <a:ext cx="3553570" cy="1162051"/>
          </a:xfrm>
        </p:spPr>
        <p:txBody>
          <a:bodyPr anchor="b"/>
          <a:lstStyle>
            <a:lvl1pPr algn="l">
              <a:defRPr sz="2000" b="1"/>
            </a:lvl1pPr>
          </a:lstStyle>
          <a:p>
            <a:r>
              <a:rPr lang="ko-KR" altLang="en-US" smtClean="0"/>
              <a:t>마스터 제목 스타일 편집</a:t>
            </a:r>
            <a:endParaRPr lang="ko-KR" altLang="en-US"/>
          </a:p>
        </p:txBody>
      </p:sp>
      <p:sp>
        <p:nvSpPr>
          <p:cNvPr id="3" name="내용 개체 틀 2"/>
          <p:cNvSpPr>
            <a:spLocks noGrp="1"/>
          </p:cNvSpPr>
          <p:nvPr>
            <p:ph idx="1"/>
          </p:nvPr>
        </p:nvSpPr>
        <p:spPr>
          <a:xfrm>
            <a:off x="4223032" y="273059"/>
            <a:ext cx="6038256"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540080" y="1435107"/>
            <a:ext cx="3553570"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3530261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2117140" y="4800606"/>
            <a:ext cx="6480810" cy="566739"/>
          </a:xfrm>
        </p:spPr>
        <p:txBody>
          <a:bodyPr anchor="b"/>
          <a:lstStyle>
            <a:lvl1pPr algn="l">
              <a:defRPr sz="2000" b="1"/>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2117140" y="612775"/>
            <a:ext cx="648081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2117140" y="5367346"/>
            <a:ext cx="648081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972D2A3E-A611-4183-B8F8-57DCE01D3845}" type="datetimeFigureOut">
              <a:rPr lang="ko-KR" altLang="en-US" smtClean="0"/>
              <a:pPr/>
              <a:t>2017. 7. 24.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425733123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540069" y="274639"/>
            <a:ext cx="9721215" cy="1143000"/>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540069" y="1600206"/>
            <a:ext cx="9721215" cy="4525963"/>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540069" y="6356357"/>
            <a:ext cx="2520315"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2D2A3E-A611-4183-B8F8-57DCE01D3845}" type="datetimeFigureOut">
              <a:rPr lang="ko-KR" altLang="en-US" smtClean="0"/>
              <a:pPr/>
              <a:t>2017. 7. 24.</a:t>
            </a:fld>
            <a:endParaRPr lang="ko-KR" altLang="en-US"/>
          </a:p>
        </p:txBody>
      </p:sp>
      <p:sp>
        <p:nvSpPr>
          <p:cNvPr id="5" name="바닥글 개체 틀 4"/>
          <p:cNvSpPr>
            <a:spLocks noGrp="1"/>
          </p:cNvSpPr>
          <p:nvPr>
            <p:ph type="ftr" sz="quarter" idx="3"/>
          </p:nvPr>
        </p:nvSpPr>
        <p:spPr>
          <a:xfrm>
            <a:off x="3690461" y="6356357"/>
            <a:ext cx="34204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7740969" y="6356357"/>
            <a:ext cx="252031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92A5C5-0CEA-440B-A74E-06A47B252499}" type="slidenum">
              <a:rPr lang="ko-KR" altLang="en-US" smtClean="0"/>
              <a:pPr/>
              <a:t>‹#›</a:t>
            </a:fld>
            <a:endParaRPr lang="ko-KR" altLang="en-US"/>
          </a:p>
        </p:txBody>
      </p:sp>
    </p:spTree>
    <p:extLst>
      <p:ext uri="{BB962C8B-B14F-4D97-AF65-F5344CB8AC3E}">
        <p14:creationId xmlns:p14="http://schemas.microsoft.com/office/powerpoint/2010/main" val="18803855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JP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9.JP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9.JP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JPG"/><Relationship Id="rId1" Type="http://schemas.openxmlformats.org/officeDocument/2006/relationships/slideLayout" Target="../slideLayouts/slideLayout1.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2" name="그룹 11"/>
          <p:cNvGrpSpPr/>
          <p:nvPr/>
        </p:nvGrpSpPr>
        <p:grpSpPr>
          <a:xfrm>
            <a:off x="3193487" y="1149252"/>
            <a:ext cx="4418735" cy="4523560"/>
            <a:chOff x="5295768" y="1149252"/>
            <a:chExt cx="3740728" cy="4523560"/>
          </a:xfrm>
        </p:grpSpPr>
        <p:pic>
          <p:nvPicPr>
            <p:cNvPr id="13" name="그림 12"/>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l="5357" r="3494"/>
            <a:stretch/>
          </p:blipFill>
          <p:spPr>
            <a:xfrm>
              <a:off x="5295768" y="1149252"/>
              <a:ext cx="3740728" cy="4523560"/>
            </a:xfrm>
            <a:prstGeom prst="rect">
              <a:avLst/>
            </a:prstGeom>
            <a:effectLst>
              <a:softEdge rad="127000"/>
            </a:effectLst>
          </p:spPr>
        </p:pic>
        <p:sp>
          <p:nvSpPr>
            <p:cNvPr id="14" name="TextBox 13"/>
            <p:cNvSpPr txBox="1"/>
            <p:nvPr/>
          </p:nvSpPr>
          <p:spPr>
            <a:xfrm>
              <a:off x="6507382" y="2150274"/>
              <a:ext cx="1327456" cy="2646878"/>
            </a:xfrm>
            <a:prstGeom prst="rect">
              <a:avLst/>
            </a:prstGeom>
            <a:noFill/>
          </p:spPr>
          <p:txBody>
            <a:bodyPr wrap="none" rtlCol="0">
              <a:spAutoFit/>
            </a:bodyPr>
            <a:lstStyle/>
            <a:p>
              <a:r>
                <a:rPr lang="en-US" altLang="ko-KR" sz="16600" dirty="0">
                  <a:ln>
                    <a:solidFill>
                      <a:schemeClr val="bg1">
                        <a:alpha val="0"/>
                      </a:schemeClr>
                    </a:solidFill>
                  </a:ln>
                  <a:solidFill>
                    <a:schemeClr val="accent3">
                      <a:lumMod val="60000"/>
                      <a:lumOff val="40000"/>
                    </a:schemeClr>
                  </a:solidFill>
                  <a:latin typeface="-윤고딕360" pitchFamily="18" charset="-127"/>
                  <a:ea typeface="-윤고딕360" pitchFamily="18" charset="-127"/>
                </a:rPr>
                <a:t>P</a:t>
              </a:r>
              <a:endParaRPr lang="ko-KR" altLang="en-US" sz="6600" dirty="0">
                <a:ln>
                  <a:solidFill>
                    <a:schemeClr val="bg1">
                      <a:alpha val="0"/>
                    </a:schemeClr>
                  </a:solidFill>
                </a:ln>
                <a:solidFill>
                  <a:schemeClr val="accent3">
                    <a:lumMod val="60000"/>
                    <a:lumOff val="40000"/>
                  </a:schemeClr>
                </a:solidFill>
                <a:latin typeface="-윤고딕330" pitchFamily="18" charset="-127"/>
                <a:ea typeface="-윤고딕330" pitchFamily="18" charset="-127"/>
              </a:endParaRPr>
            </a:p>
          </p:txBody>
        </p:sp>
        <p:sp>
          <p:nvSpPr>
            <p:cNvPr id="15" name="TextBox 14"/>
            <p:cNvSpPr txBox="1"/>
            <p:nvPr/>
          </p:nvSpPr>
          <p:spPr>
            <a:xfrm>
              <a:off x="6325000" y="3068961"/>
              <a:ext cx="1814634" cy="830997"/>
            </a:xfrm>
            <a:prstGeom prst="rect">
              <a:avLst/>
            </a:prstGeom>
            <a:noFill/>
          </p:spPr>
          <p:txBody>
            <a:bodyPr wrap="none" rtlCol="0">
              <a:spAutoFit/>
            </a:bodyPr>
            <a:lstStyle/>
            <a:p>
              <a:r>
                <a:rPr lang="en-US" altLang="ko-KR" sz="2400" b="1" dirty="0" smtClean="0">
                  <a:ln>
                    <a:solidFill>
                      <a:schemeClr val="bg1">
                        <a:alpha val="0"/>
                      </a:schemeClr>
                    </a:solidFill>
                  </a:ln>
                  <a:solidFill>
                    <a:srgbClr val="FFC000"/>
                  </a:solidFill>
                  <a:latin typeface="-윤고딕330" pitchFamily="18" charset="-127"/>
                  <a:ea typeface="-윤고딕330" pitchFamily="18" charset="-127"/>
                </a:rPr>
                <a:t>Project name</a:t>
              </a:r>
            </a:p>
            <a:p>
              <a:r>
                <a:rPr lang="en-US" altLang="ko-KR" sz="2400" b="1" dirty="0" smtClean="0">
                  <a:ln>
                    <a:solidFill>
                      <a:schemeClr val="bg1">
                        <a:alpha val="0"/>
                      </a:schemeClr>
                    </a:solidFill>
                  </a:ln>
                  <a:solidFill>
                    <a:srgbClr val="FFC000"/>
                  </a:solidFill>
                  <a:latin typeface="-윤고딕330" pitchFamily="18" charset="-127"/>
                  <a:ea typeface="-윤고딕330" pitchFamily="18" charset="-127"/>
                </a:rPr>
                <a:t>‘Code supply’</a:t>
              </a:r>
              <a:endParaRPr lang="ko-KR" altLang="en-US" sz="2400" b="1" dirty="0">
                <a:ln>
                  <a:solidFill>
                    <a:schemeClr val="bg1">
                      <a:alpha val="0"/>
                    </a:schemeClr>
                  </a:solidFill>
                </a:ln>
                <a:solidFill>
                  <a:srgbClr val="FFC000"/>
                </a:solidFill>
                <a:latin typeface="-윤고딕330" pitchFamily="18" charset="-127"/>
                <a:ea typeface="-윤고딕330" pitchFamily="18" charset="-127"/>
              </a:endParaRPr>
            </a:p>
          </p:txBody>
        </p:sp>
      </p:grpSp>
      <p:sp>
        <p:nvSpPr>
          <p:cNvPr id="2" name="TextBox 1"/>
          <p:cNvSpPr txBox="1"/>
          <p:nvPr/>
        </p:nvSpPr>
        <p:spPr>
          <a:xfrm>
            <a:off x="6596023" y="6156012"/>
            <a:ext cx="1511952" cy="369332"/>
          </a:xfrm>
          <a:prstGeom prst="rect">
            <a:avLst/>
          </a:prstGeom>
          <a:noFill/>
        </p:spPr>
        <p:txBody>
          <a:bodyPr wrap="none" rtlCol="0">
            <a:spAutoFit/>
          </a:bodyPr>
          <a:lstStyle/>
          <a:p>
            <a:r>
              <a:rPr lang="en-US" altLang="ko-KR" dirty="0" smtClean="0">
                <a:latin typeface="HY목각파임B" pitchFamily="18" charset="-127"/>
                <a:ea typeface="HY목각파임B" pitchFamily="18" charset="-127"/>
              </a:rPr>
              <a:t>PEO JIHOON</a:t>
            </a:r>
            <a:endParaRPr lang="ko-KR" altLang="en-US" dirty="0">
              <a:latin typeface="HY목각파임B" pitchFamily="18" charset="-127"/>
              <a:ea typeface="HY목각파임B" pitchFamily="18" charset="-127"/>
            </a:endParaRPr>
          </a:p>
        </p:txBody>
      </p:sp>
    </p:spTree>
    <p:extLst>
      <p:ext uri="{BB962C8B-B14F-4D97-AF65-F5344CB8AC3E}">
        <p14:creationId xmlns:p14="http://schemas.microsoft.com/office/powerpoint/2010/main" val="41991057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2083" y="260657"/>
            <a:ext cx="2410083" cy="307777"/>
          </a:xfrm>
          <a:prstGeom prst="rect">
            <a:avLst/>
          </a:prstGeom>
          <a:noFill/>
        </p:spPr>
        <p:txBody>
          <a:bodyPr wrap="none" rtlCol="0">
            <a:spAutoFit/>
          </a:bodyPr>
          <a:lstStyle/>
          <a:p>
            <a:r>
              <a:rPr lang="en-US" altLang="ko-KR" sz="1400" dirty="0" smtClean="0">
                <a:ln>
                  <a:solidFill>
                    <a:schemeClr val="bg1">
                      <a:alpha val="0"/>
                    </a:schemeClr>
                  </a:solidFill>
                </a:ln>
                <a:solidFill>
                  <a:schemeClr val="bg1"/>
                </a:solidFill>
                <a:latin typeface="-윤고딕360" pitchFamily="18" charset="-127"/>
                <a:ea typeface="-윤고딕360" pitchFamily="18" charset="-127"/>
              </a:rPr>
              <a:t>04 View &amp; Code</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r>
              <a:rPr lang="ko-KR" altLang="en-US" sz="1400" dirty="0">
                <a:solidFill>
                  <a:schemeClr val="bg1"/>
                </a:solidFill>
              </a:rPr>
              <a:t>質問の作成</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952" y="692696"/>
            <a:ext cx="9680575" cy="4896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579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75670" y="260648"/>
            <a:ext cx="1274708" cy="400110"/>
          </a:xfrm>
          <a:prstGeom prst="rect">
            <a:avLst/>
          </a:prstGeom>
          <a:noFill/>
        </p:spPr>
        <p:txBody>
          <a:bodyPr wrap="none" rtlCol="0">
            <a:spAutoFit/>
          </a:bodyPr>
          <a:lstStyle/>
          <a:p>
            <a:r>
              <a:rPr lang="en-US" altLang="ko-KR" sz="2000" dirty="0">
                <a:ln>
                  <a:solidFill>
                    <a:schemeClr val="bg1">
                      <a:alpha val="0"/>
                    </a:schemeClr>
                  </a:solidFill>
                </a:ln>
                <a:solidFill>
                  <a:schemeClr val="bg1"/>
                </a:solidFill>
                <a:latin typeface="-윤고딕360" pitchFamily="18" charset="-127"/>
                <a:ea typeface="-윤고딕360" pitchFamily="18" charset="-127"/>
              </a:rPr>
              <a:t> </a:t>
            </a:r>
            <a:r>
              <a:rPr lang="en-US" altLang="ko-KR" sz="2000" dirty="0" smtClean="0">
                <a:ln>
                  <a:solidFill>
                    <a:schemeClr val="bg1">
                      <a:alpha val="0"/>
                    </a:schemeClr>
                  </a:solidFill>
                </a:ln>
                <a:solidFill>
                  <a:schemeClr val="bg1"/>
                </a:solidFill>
                <a:latin typeface="-윤고딕360" pitchFamily="18" charset="-127"/>
                <a:ea typeface="-윤고딕360" pitchFamily="18" charset="-127"/>
              </a:rPr>
              <a:t>  </a:t>
            </a:r>
            <a:r>
              <a:rPr lang="ko-KR" altLang="en-US" sz="1400" dirty="0">
                <a:solidFill>
                  <a:schemeClr val="bg1"/>
                </a:solidFill>
              </a:rPr>
              <a:t>テーマ選定</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Box 1"/>
          <p:cNvSpPr txBox="1"/>
          <p:nvPr/>
        </p:nvSpPr>
        <p:spPr>
          <a:xfrm>
            <a:off x="511767" y="1340768"/>
            <a:ext cx="8725466" cy="923330"/>
          </a:xfrm>
          <a:prstGeom prst="rect">
            <a:avLst/>
          </a:prstGeom>
          <a:noFill/>
        </p:spPr>
        <p:txBody>
          <a:bodyPr wrap="none" rtlCol="0">
            <a:spAutoFit/>
          </a:bodyPr>
          <a:lstStyle/>
          <a:p>
            <a:r>
              <a:rPr lang="en-US" altLang="ko-KR" dirty="0">
                <a:solidFill>
                  <a:schemeClr val="bg1"/>
                </a:solidFill>
              </a:rPr>
              <a:t>#</a:t>
            </a:r>
            <a:r>
              <a:rPr lang="ko-KR" altLang="en-US" dirty="0">
                <a:solidFill>
                  <a:schemeClr val="bg1"/>
                </a:solidFill>
              </a:rPr>
              <a:t>テーマ</a:t>
            </a:r>
          </a:p>
          <a:p>
            <a:r>
              <a:rPr lang="ko-KR" altLang="en-US" dirty="0">
                <a:solidFill>
                  <a:schemeClr val="bg1"/>
                </a:solidFill>
              </a:rPr>
              <a:t>開発に先立って必要な情報や開発過程で発生するエラーが起きるに対応するためた</a:t>
            </a:r>
          </a:p>
          <a:p>
            <a:r>
              <a:rPr lang="en-US" altLang="ko-KR" dirty="0">
                <a:solidFill>
                  <a:schemeClr val="bg1"/>
                </a:solidFill>
              </a:rPr>
              <a:t>SNS</a:t>
            </a:r>
            <a:r>
              <a:rPr lang="ko-KR" altLang="en-US" dirty="0">
                <a:solidFill>
                  <a:schemeClr val="bg1"/>
                </a:solidFill>
              </a:rPr>
              <a:t>方式のコミュニティサイト</a:t>
            </a:r>
            <a:endParaRPr lang="ko-KR" altLang="en-US" dirty="0">
              <a:solidFill>
                <a:schemeClr val="bg1"/>
              </a:solidFill>
              <a:latin typeface="-윤고딕330"/>
              <a:ea typeface="-윤고딕310" pitchFamily="18" charset="-127"/>
            </a:endParaRPr>
          </a:p>
        </p:txBody>
      </p:sp>
      <p:sp>
        <p:nvSpPr>
          <p:cNvPr id="12" name="TextBox 11"/>
          <p:cNvSpPr txBox="1"/>
          <p:nvPr/>
        </p:nvSpPr>
        <p:spPr>
          <a:xfrm>
            <a:off x="511754" y="2687776"/>
            <a:ext cx="8898590" cy="1754326"/>
          </a:xfrm>
          <a:prstGeom prst="rect">
            <a:avLst/>
          </a:prstGeom>
          <a:noFill/>
        </p:spPr>
        <p:txBody>
          <a:bodyPr wrap="none" rtlCol="0">
            <a:spAutoFit/>
          </a:bodyPr>
          <a:lstStyle/>
          <a:p>
            <a:r>
              <a:rPr lang="uk-UA" altLang="ko-KR" dirty="0">
                <a:solidFill>
                  <a:schemeClr val="bg1"/>
                </a:solidFill>
              </a:rPr>
              <a:t>#</a:t>
            </a:r>
            <a:r>
              <a:rPr lang="ko-KR" altLang="uk-UA" dirty="0">
                <a:solidFill>
                  <a:schemeClr val="bg1"/>
                </a:solidFill>
              </a:rPr>
              <a:t>目的</a:t>
            </a:r>
          </a:p>
          <a:p>
            <a:r>
              <a:rPr lang="ko-KR" altLang="en-US" dirty="0">
                <a:solidFill>
                  <a:schemeClr val="bg1"/>
                </a:solidFill>
              </a:rPr>
              <a:t>多くの開発者が経験している困難の一つは開発過程中に発生される</a:t>
            </a:r>
            <a:r>
              <a:rPr lang="en-US" altLang="ko-KR" dirty="0">
                <a:solidFill>
                  <a:schemeClr val="bg1"/>
                </a:solidFill>
              </a:rPr>
              <a:t>'</a:t>
            </a:r>
            <a:r>
              <a:rPr lang="ko-KR" altLang="en-US" dirty="0">
                <a:solidFill>
                  <a:schemeClr val="bg1"/>
                </a:solidFill>
              </a:rPr>
              <a:t>誤り</a:t>
            </a:r>
            <a:r>
              <a:rPr lang="en-US" altLang="ko-KR" dirty="0">
                <a:solidFill>
                  <a:schemeClr val="bg1"/>
                </a:solidFill>
              </a:rPr>
              <a:t>'</a:t>
            </a:r>
            <a:r>
              <a:rPr lang="ko-KR" altLang="en-US" dirty="0">
                <a:solidFill>
                  <a:schemeClr val="bg1"/>
                </a:solidFill>
              </a:rPr>
              <a:t>です。</a:t>
            </a:r>
          </a:p>
          <a:p>
            <a:r>
              <a:rPr lang="ko-KR" altLang="en-US" dirty="0">
                <a:solidFill>
                  <a:schemeClr val="bg1"/>
                </a:solidFill>
              </a:rPr>
              <a:t>このような過ちを正すため、検索エンジンを通じて確認することもあるが、ここ</a:t>
            </a:r>
          </a:p>
          <a:p>
            <a:r>
              <a:rPr lang="ko-KR" altLang="en-US" dirty="0">
                <a:solidFill>
                  <a:schemeClr val="bg1"/>
                </a:solidFill>
              </a:rPr>
              <a:t>あそこのページを確認するものです。 うちの</a:t>
            </a:r>
            <a:r>
              <a:rPr lang="en-US" altLang="ko-KR" dirty="0">
                <a:solidFill>
                  <a:schemeClr val="bg1"/>
                </a:solidFill>
              </a:rPr>
              <a:t>1</a:t>
            </a:r>
            <a:r>
              <a:rPr lang="ko-KR" altLang="en-US" dirty="0">
                <a:solidFill>
                  <a:schemeClr val="bg1"/>
                </a:solidFill>
              </a:rPr>
              <a:t>チームはそのような不便さを解消して</a:t>
            </a:r>
          </a:p>
          <a:p>
            <a:r>
              <a:rPr lang="ko-KR" altLang="en-US" dirty="0">
                <a:solidFill>
                  <a:schemeClr val="bg1"/>
                </a:solidFill>
              </a:rPr>
              <a:t>多くのこれらの意見を共有しようと開発者たちが質問して、答えられるページを</a:t>
            </a:r>
          </a:p>
          <a:p>
            <a:r>
              <a:rPr lang="ko-KR" altLang="en-US" dirty="0">
                <a:solidFill>
                  <a:schemeClr val="bg1"/>
                </a:solidFill>
              </a:rPr>
              <a:t>開発することにしました。</a:t>
            </a:r>
            <a:endParaRPr lang="en-US" altLang="ko-KR" dirty="0" smtClean="0">
              <a:solidFill>
                <a:schemeClr val="bg1"/>
              </a:solidFill>
              <a:ea typeface="-윤고딕330"/>
            </a:endParaRPr>
          </a:p>
        </p:txBody>
      </p:sp>
    </p:spTree>
    <p:extLst>
      <p:ext uri="{BB962C8B-B14F-4D97-AF65-F5344CB8AC3E}">
        <p14:creationId xmlns:p14="http://schemas.microsoft.com/office/powerpoint/2010/main" val="8513923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5" y="260657"/>
            <a:ext cx="2051011" cy="307777"/>
          </a:xfrm>
          <a:prstGeom prst="rect">
            <a:avLst/>
          </a:prstGeom>
          <a:noFill/>
        </p:spPr>
        <p:txBody>
          <a:bodyPr wrap="none" rtlCol="0">
            <a:spAutoFit/>
          </a:bodyPr>
          <a:lstStyle/>
          <a:p>
            <a:r>
              <a:rPr lang="en-US" altLang="ko-KR" sz="1400" dirty="0" smtClean="0">
                <a:ln>
                  <a:solidFill>
                    <a:schemeClr val="bg1">
                      <a:alpha val="0"/>
                    </a:schemeClr>
                  </a:solidFill>
                </a:ln>
                <a:solidFill>
                  <a:schemeClr val="bg1"/>
                </a:solidFill>
                <a:latin typeface="-윤고딕360" pitchFamily="18" charset="-127"/>
                <a:ea typeface="-윤고딕360" pitchFamily="18" charset="-127"/>
              </a:rPr>
              <a:t>04 View &amp; </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Code(</a:t>
            </a:r>
            <a:r>
              <a:rPr lang="ko-KR" altLang="en-US" sz="1400" dirty="0">
                <a:solidFill>
                  <a:schemeClr val="bg1"/>
                </a:solidFill>
              </a:rPr>
              <a:t>メイン</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8" name="그림 17"/>
          <p:cNvPicPr preferRelativeResize="0">
            <a:picLocks/>
          </p:cNvPicPr>
          <p:nvPr/>
        </p:nvPicPr>
        <p:blipFill>
          <a:blip r:embed="rId4">
            <a:extLst>
              <a:ext uri="{28A0092B-C50C-407E-A947-70E740481C1C}">
                <a14:useLocalDpi xmlns:a14="http://schemas.microsoft.com/office/drawing/2010/main" val="0"/>
              </a:ext>
            </a:extLst>
          </a:blip>
          <a:stretch>
            <a:fillRect/>
          </a:stretch>
        </p:blipFill>
        <p:spPr>
          <a:xfrm>
            <a:off x="1368227" y="620688"/>
            <a:ext cx="8108026" cy="6094800"/>
          </a:xfrm>
          <a:prstGeom prst="rect">
            <a:avLst/>
          </a:prstGeom>
        </p:spPr>
      </p:pic>
      <p:sp>
        <p:nvSpPr>
          <p:cNvPr id="8" name="직사각형 7"/>
          <p:cNvSpPr/>
          <p:nvPr/>
        </p:nvSpPr>
        <p:spPr>
          <a:xfrm>
            <a:off x="3399199" y="2954440"/>
            <a:ext cx="936104" cy="288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직사각형 24"/>
          <p:cNvSpPr/>
          <p:nvPr/>
        </p:nvSpPr>
        <p:spPr>
          <a:xfrm>
            <a:off x="2047815" y="2636912"/>
            <a:ext cx="6705720" cy="259228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1" name="꺾인 연결선 10"/>
          <p:cNvCxnSpPr>
            <a:stCxn id="8" idx="3"/>
          </p:cNvCxnSpPr>
          <p:nvPr/>
        </p:nvCxnSpPr>
        <p:spPr>
          <a:xfrm flipV="1">
            <a:off x="4335303" y="2555081"/>
            <a:ext cx="1086937" cy="543375"/>
          </a:xfrm>
          <a:prstGeom prst="bentConnector2">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7363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8"/>
                                        </p:tgtEl>
                                      </p:cBhvr>
                                    </p:animEffect>
                                    <p:set>
                                      <p:cBhvr>
                                        <p:cTn id="15" dur="1" fill="hold">
                                          <p:stCondLst>
                                            <p:cond delay="499"/>
                                          </p:stCondLst>
                                        </p:cTn>
                                        <p:tgtEl>
                                          <p:spTgt spid="8"/>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11"/>
                                        </p:tgtEl>
                                      </p:cBhvr>
                                    </p:animEffect>
                                    <p:set>
                                      <p:cBhvr>
                                        <p:cTn id="18" dur="1" fill="hold">
                                          <p:stCondLst>
                                            <p:cond delay="499"/>
                                          </p:stCondLst>
                                        </p:cTn>
                                        <p:tgtEl>
                                          <p:spTgt spid="11"/>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2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5" y="260657"/>
            <a:ext cx="2051011" cy="307777"/>
          </a:xfrm>
          <a:prstGeom prst="rect">
            <a:avLst/>
          </a:prstGeom>
          <a:noFill/>
        </p:spPr>
        <p:txBody>
          <a:bodyPr wrap="none" rtlCol="0">
            <a:spAutoFit/>
          </a:bodyPr>
          <a:lstStyle/>
          <a:p>
            <a:r>
              <a:rPr lang="en-US" altLang="ko-KR" sz="1400" dirty="0" smtClean="0">
                <a:ln>
                  <a:solidFill>
                    <a:schemeClr val="bg1">
                      <a:alpha val="0"/>
                    </a:schemeClr>
                  </a:solidFill>
                </a:ln>
                <a:solidFill>
                  <a:schemeClr val="bg1"/>
                </a:solidFill>
                <a:latin typeface="-윤고딕360" pitchFamily="18" charset="-127"/>
                <a:ea typeface="-윤고딕360" pitchFamily="18" charset="-127"/>
              </a:rPr>
              <a:t>04 View &amp; Code</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r>
              <a:rPr lang="ko-KR" altLang="en-US" sz="1400" dirty="0">
                <a:solidFill>
                  <a:schemeClr val="bg1"/>
                </a:solidFill>
              </a:rPr>
              <a:t>メイン</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p:cNvSpPr/>
          <p:nvPr/>
        </p:nvSpPr>
        <p:spPr>
          <a:xfrm>
            <a:off x="3399199" y="2954440"/>
            <a:ext cx="936104" cy="288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10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5816" y="804731"/>
            <a:ext cx="7632848" cy="2471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6807" y="3242472"/>
            <a:ext cx="7606432" cy="317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472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1"/>
                                        </p:tgtEl>
                                        <p:attrNameLst>
                                          <p:attrName>style.visibility</p:attrName>
                                        </p:attrNameLst>
                                      </p:cBhvr>
                                      <p:to>
                                        <p:strVal val="visible"/>
                                      </p:to>
                                    </p:set>
                                    <p:animEffect transition="in" filter="fade">
                                      <p:cBhvr>
                                        <p:cTn id="12" dur="500"/>
                                        <p:tgtEl>
                                          <p:spTgt spid="410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8"/>
                                        </p:tgtEl>
                                      </p:cBhvr>
                                    </p:animEffect>
                                    <p:set>
                                      <p:cBhvr>
                                        <p:cTn id="17" dur="1" fill="hold">
                                          <p:stCondLst>
                                            <p:cond delay="499"/>
                                          </p:stCondLst>
                                        </p:cTn>
                                        <p:tgtEl>
                                          <p:spTgt spid="8"/>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4101"/>
                                        </p:tgtEl>
                                      </p:cBhvr>
                                    </p:animEffect>
                                    <p:set>
                                      <p:cBhvr>
                                        <p:cTn id="20" dur="1" fill="hold">
                                          <p:stCondLst>
                                            <p:cond delay="499"/>
                                          </p:stCondLst>
                                        </p:cTn>
                                        <p:tgtEl>
                                          <p:spTgt spid="410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02"/>
                                        </p:tgtEl>
                                        <p:attrNameLst>
                                          <p:attrName>style.visibility</p:attrName>
                                        </p:attrNameLst>
                                      </p:cBhvr>
                                      <p:to>
                                        <p:strVal val="visible"/>
                                      </p:to>
                                    </p:set>
                                    <p:animEffect transition="in" filter="fade">
                                      <p:cBhvr>
                                        <p:cTn id="25"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2083" y="260657"/>
            <a:ext cx="2230547" cy="307777"/>
          </a:xfrm>
          <a:prstGeom prst="rect">
            <a:avLst/>
          </a:prstGeom>
          <a:noFill/>
        </p:spPr>
        <p:txBody>
          <a:bodyPr wrap="none" rtlCol="0">
            <a:spAutoFit/>
          </a:bodyPr>
          <a:lstStyle/>
          <a:p>
            <a:r>
              <a:rPr lang="en-US" altLang="ko-KR" sz="1400" dirty="0" smtClean="0">
                <a:ln>
                  <a:solidFill>
                    <a:schemeClr val="bg1">
                      <a:alpha val="0"/>
                    </a:schemeClr>
                  </a:solidFill>
                </a:ln>
                <a:solidFill>
                  <a:schemeClr val="bg1"/>
                </a:solidFill>
                <a:latin typeface="-윤고딕360" pitchFamily="18" charset="-127"/>
                <a:ea typeface="-윤고딕360" pitchFamily="18" charset="-127"/>
              </a:rPr>
              <a:t>04 View &amp; Code</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r>
              <a:rPr lang="ko-KR" altLang="en-US" sz="1400" dirty="0">
                <a:solidFill>
                  <a:schemeClr val="bg1"/>
                </a:solidFill>
              </a:rPr>
              <a:t>会員加入</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2" name="그림 1"/>
          <p:cNvPicPr>
            <a:picLocks/>
          </p:cNvPicPr>
          <p:nvPr/>
        </p:nvPicPr>
        <p:blipFill>
          <a:blip r:embed="rId4">
            <a:extLst>
              <a:ext uri="{28A0092B-C50C-407E-A947-70E740481C1C}">
                <a14:useLocalDpi xmlns:a14="http://schemas.microsoft.com/office/drawing/2010/main" val="0"/>
              </a:ext>
            </a:extLst>
          </a:blip>
          <a:stretch>
            <a:fillRect/>
          </a:stretch>
        </p:blipFill>
        <p:spPr>
          <a:xfrm>
            <a:off x="1728268" y="620688"/>
            <a:ext cx="7388020" cy="6093296"/>
          </a:xfrm>
          <a:prstGeom prst="rect">
            <a:avLst/>
          </a:prstGeom>
        </p:spPr>
      </p:pic>
      <p:sp>
        <p:nvSpPr>
          <p:cNvPr id="8" name="직사각형 7"/>
          <p:cNvSpPr/>
          <p:nvPr/>
        </p:nvSpPr>
        <p:spPr>
          <a:xfrm>
            <a:off x="3243956" y="1556792"/>
            <a:ext cx="4359471" cy="38164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005532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2083" y="260657"/>
            <a:ext cx="2230547" cy="307777"/>
          </a:xfrm>
          <a:prstGeom prst="rect">
            <a:avLst/>
          </a:prstGeom>
          <a:noFill/>
        </p:spPr>
        <p:txBody>
          <a:bodyPr wrap="none" rtlCol="0">
            <a:spAutoFit/>
          </a:bodyPr>
          <a:lstStyle/>
          <a:p>
            <a:r>
              <a:rPr lang="en-US" altLang="ko-KR" sz="1400" dirty="0">
                <a:ln>
                  <a:solidFill>
                    <a:schemeClr val="bg1">
                      <a:alpha val="0"/>
                    </a:schemeClr>
                  </a:solidFill>
                </a:ln>
                <a:solidFill>
                  <a:schemeClr val="bg1"/>
                </a:solidFill>
                <a:latin typeface="-윤고딕360" pitchFamily="18" charset="-127"/>
                <a:ea typeface="-윤고딕360" pitchFamily="18" charset="-127"/>
              </a:rPr>
              <a:t>04 View &amp; Code(</a:t>
            </a:r>
            <a:r>
              <a:rPr lang="ko-KR" altLang="en-US" sz="1400" dirty="0">
                <a:solidFill>
                  <a:schemeClr val="bg1"/>
                </a:solidFill>
              </a:rPr>
              <a:t>会員加入</a:t>
            </a:r>
            <a:r>
              <a:rPr lang="en-US" altLang="ko-KR" sz="1400" dirty="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0042" y="0"/>
            <a:ext cx="7217271" cy="6881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915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5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216099" y="260657"/>
            <a:ext cx="2233753" cy="307777"/>
          </a:xfrm>
          <a:prstGeom prst="rect">
            <a:avLst/>
          </a:prstGeom>
          <a:noFill/>
        </p:spPr>
        <p:txBody>
          <a:bodyPr wrap="none" rtlCol="0">
            <a:spAutoFit/>
          </a:bodyPr>
          <a:lstStyle/>
          <a:p>
            <a:r>
              <a:rPr lang="en-US" altLang="ko-KR" sz="1400" dirty="0" smtClean="0">
                <a:ln>
                  <a:solidFill>
                    <a:schemeClr val="bg1">
                      <a:alpha val="0"/>
                    </a:schemeClr>
                  </a:solidFill>
                </a:ln>
                <a:solidFill>
                  <a:schemeClr val="bg1"/>
                </a:solidFill>
                <a:latin typeface="-윤고딕360" pitchFamily="18" charset="-127"/>
                <a:ea typeface="-윤고딕360" pitchFamily="18" charset="-127"/>
              </a:rPr>
              <a:t>04 View &amp; </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Code</a:t>
            </a:r>
            <a:r>
              <a:rPr lang="en-US" altLang="ko-KR" sz="1400" dirty="0">
                <a:solidFill>
                  <a:schemeClr val="bg1"/>
                </a:solidFill>
              </a:rPr>
              <a:t>(</a:t>
            </a:r>
            <a:r>
              <a:rPr lang="ko-KR" altLang="en-US" sz="1400" dirty="0" smtClean="0">
                <a:solidFill>
                  <a:schemeClr val="bg1"/>
                </a:solidFill>
              </a:rPr>
              <a:t>ログイン</a:t>
            </a:r>
            <a:r>
              <a:rPr lang="en-US" altLang="ko-KR" sz="1400" dirty="0" smtClean="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6" name="그림 5"/>
          <p:cNvPicPr>
            <a:picLocks/>
          </p:cNvPicPr>
          <p:nvPr/>
        </p:nvPicPr>
        <p:blipFill>
          <a:blip r:embed="rId4">
            <a:extLst>
              <a:ext uri="{28A0092B-C50C-407E-A947-70E740481C1C}">
                <a14:useLocalDpi xmlns:a14="http://schemas.microsoft.com/office/drawing/2010/main" val="0"/>
              </a:ext>
            </a:extLst>
          </a:blip>
          <a:stretch>
            <a:fillRect/>
          </a:stretch>
        </p:blipFill>
        <p:spPr>
          <a:xfrm>
            <a:off x="1177166" y="620688"/>
            <a:ext cx="8490148" cy="6094800"/>
          </a:xfrm>
          <a:prstGeom prst="rect">
            <a:avLst/>
          </a:prstGeom>
        </p:spPr>
      </p:pic>
      <p:sp>
        <p:nvSpPr>
          <p:cNvPr id="8" name="직사각형 7"/>
          <p:cNvSpPr/>
          <p:nvPr/>
        </p:nvSpPr>
        <p:spPr>
          <a:xfrm>
            <a:off x="3888507" y="1700808"/>
            <a:ext cx="3024336" cy="309634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61148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216099" y="260657"/>
            <a:ext cx="2212850" cy="307777"/>
          </a:xfrm>
          <a:prstGeom prst="rect">
            <a:avLst/>
          </a:prstGeom>
          <a:noFill/>
        </p:spPr>
        <p:txBody>
          <a:bodyPr wrap="none" rtlCol="0">
            <a:spAutoFit/>
          </a:bodyPr>
          <a:lstStyle/>
          <a:p>
            <a:r>
              <a:rPr lang="en-US" altLang="ko-KR" sz="1400" dirty="0">
                <a:ln>
                  <a:solidFill>
                    <a:schemeClr val="bg1">
                      <a:alpha val="0"/>
                    </a:schemeClr>
                  </a:solidFill>
                </a:ln>
                <a:solidFill>
                  <a:schemeClr val="bg1"/>
                </a:solidFill>
                <a:latin typeface="-윤고딕360" pitchFamily="18" charset="-127"/>
                <a:ea typeface="-윤고딕360" pitchFamily="18" charset="-127"/>
              </a:rPr>
              <a:t>04 View &amp; Code</a:t>
            </a:r>
            <a:r>
              <a:rPr lang="en-US" altLang="ko-KR" sz="1400" dirty="0">
                <a:solidFill>
                  <a:schemeClr val="bg1"/>
                </a:solidFill>
              </a:rPr>
              <a:t>(</a:t>
            </a:r>
            <a:r>
              <a:rPr lang="ko-KR" altLang="en-US" sz="1400" dirty="0">
                <a:solidFill>
                  <a:schemeClr val="bg1"/>
                </a:solidFill>
              </a:rPr>
              <a:t>ログイン</a:t>
            </a:r>
            <a:r>
              <a:rPr lang="en-US" altLang="ko-KR" sz="1400" dirty="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6" name="그림 5"/>
          <p:cNvPicPr>
            <a:picLocks/>
          </p:cNvPicPr>
          <p:nvPr/>
        </p:nvPicPr>
        <p:blipFill>
          <a:blip r:embed="rId4">
            <a:extLst>
              <a:ext uri="{28A0092B-C50C-407E-A947-70E740481C1C}">
                <a14:useLocalDpi xmlns:a14="http://schemas.microsoft.com/office/drawing/2010/main" val="0"/>
              </a:ext>
            </a:extLst>
          </a:blip>
          <a:stretch>
            <a:fillRect/>
          </a:stretch>
        </p:blipFill>
        <p:spPr>
          <a:xfrm>
            <a:off x="1177166" y="620688"/>
            <a:ext cx="8490148" cy="6094800"/>
          </a:xfrm>
          <a:prstGeom prst="rect">
            <a:avLst/>
          </a:prstGeom>
        </p:spPr>
      </p:pic>
      <p:pic>
        <p:nvPicPr>
          <p:cNvPr id="614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8187" y="620688"/>
            <a:ext cx="8832020" cy="61206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2449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cstate="print">
            <a:extLst>
              <a:ext uri="{28A0092B-C50C-407E-A947-70E740481C1C}">
                <a14:useLocalDpi xmlns:a14="http://schemas.microsoft.com/office/drawing/2010/main" val="0"/>
              </a:ext>
            </a:extLst>
          </a:blip>
          <a:srcRect l="16334"/>
          <a:stretch/>
        </p:blipFill>
        <p:spPr>
          <a:xfrm>
            <a:off x="0" y="0"/>
            <a:ext cx="10844480" cy="6858000"/>
          </a:xfrm>
          <a:prstGeom prst="rect">
            <a:avLst/>
          </a:prstGeom>
        </p:spPr>
      </p:pic>
      <p:cxnSp>
        <p:nvCxnSpPr>
          <p:cNvPr id="3" name="직선 연결선 2"/>
          <p:cNvCxnSpPr/>
          <p:nvPr/>
        </p:nvCxnSpPr>
        <p:spPr>
          <a:xfrm>
            <a:off x="2" y="548680"/>
            <a:ext cx="2339135"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2083" y="260657"/>
            <a:ext cx="2440476" cy="307777"/>
          </a:xfrm>
          <a:prstGeom prst="rect">
            <a:avLst/>
          </a:prstGeom>
          <a:noFill/>
        </p:spPr>
        <p:txBody>
          <a:bodyPr wrap="none" rtlCol="0">
            <a:spAutoFit/>
          </a:bodyPr>
          <a:lstStyle/>
          <a:p>
            <a:r>
              <a:rPr lang="en-US" altLang="ko-KR" sz="1400" dirty="0">
                <a:ln>
                  <a:solidFill>
                    <a:schemeClr val="bg1">
                      <a:alpha val="0"/>
                    </a:schemeClr>
                  </a:solidFill>
                </a:ln>
                <a:solidFill>
                  <a:schemeClr val="bg1"/>
                </a:solidFill>
                <a:latin typeface="-윤고딕360" pitchFamily="18" charset="-127"/>
                <a:ea typeface="-윤고딕360" pitchFamily="18" charset="-127"/>
              </a:rPr>
              <a:t>04 View &amp; Code(</a:t>
            </a:r>
            <a:r>
              <a:rPr lang="ko-KR" altLang="en-US" sz="1400" dirty="0">
                <a:solidFill>
                  <a:schemeClr val="bg1"/>
                </a:solidFill>
              </a:rPr>
              <a:t>質問の作成</a:t>
            </a:r>
            <a:r>
              <a:rPr lang="en-US" altLang="ko-KR" sz="1400" dirty="0">
                <a:ln>
                  <a:solidFill>
                    <a:schemeClr val="bg1">
                      <a:alpha val="0"/>
                    </a:schemeClr>
                  </a:solidFill>
                </a:ln>
                <a:solidFill>
                  <a:schemeClr val="bg1"/>
                </a:solidFill>
                <a:latin typeface="-윤고딕360" pitchFamily="18" charset="-127"/>
                <a:ea typeface="-윤고딕360" pitchFamily="18" charset="-127"/>
              </a:rPr>
              <a:t>)</a:t>
            </a:r>
            <a:endParaRPr lang="ko-KR" altLang="en-US" sz="1400" dirty="0">
              <a:ln>
                <a:solidFill>
                  <a:schemeClr val="bg1">
                    <a:alpha val="0"/>
                  </a:schemeClr>
                </a:solidFill>
              </a:ln>
              <a:solidFill>
                <a:schemeClr val="bg1"/>
              </a:solidFill>
              <a:latin typeface="-윤고딕330" pitchFamily="18" charset="-127"/>
              <a:ea typeface="-윤고딕330" pitchFamily="18" charset="-127"/>
            </a:endParaRPr>
          </a:p>
        </p:txBody>
      </p:sp>
      <p:cxnSp>
        <p:nvCxnSpPr>
          <p:cNvPr id="7" name="직선 연결선 6"/>
          <p:cNvCxnSpPr/>
          <p:nvPr/>
        </p:nvCxnSpPr>
        <p:spPr>
          <a:xfrm>
            <a:off x="242332" y="6550991"/>
            <a:ext cx="10006743" cy="0"/>
          </a:xfrm>
          <a:prstGeom prst="line">
            <a:avLst/>
          </a:prstGeom>
          <a:ln>
            <a:gradFill flip="none" rotWithShape="1">
              <a:gsLst>
                <a:gs pos="0">
                  <a:schemeClr val="bg1"/>
                </a:gs>
                <a:gs pos="100000">
                  <a:schemeClr val="bg1"/>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pic>
        <p:nvPicPr>
          <p:cNvPr id="9" name="그림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7313" y="5733256"/>
            <a:ext cx="1063220" cy="900080"/>
          </a:xfrm>
          <a:prstGeom prst="rect">
            <a:avLst/>
          </a:prstGeom>
        </p:spPr>
      </p:pic>
      <p:sp>
        <p:nvSpPr>
          <p:cNvPr id="10" name="직사각형 9"/>
          <p:cNvSpPr/>
          <p:nvPr/>
        </p:nvSpPr>
        <p:spPr>
          <a:xfrm>
            <a:off x="0" y="6549096"/>
            <a:ext cx="10844480" cy="332656"/>
          </a:xfrm>
          <a:prstGeom prst="rect">
            <a:avLst/>
          </a:prstGeom>
          <a:gradFill flip="none" rotWithShape="1">
            <a:gsLst>
              <a:gs pos="100000">
                <a:srgbClr val="224C00"/>
              </a:gs>
              <a:gs pos="0">
                <a:srgbClr val="1A3C0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2" name="그림 1"/>
          <p:cNvPicPr>
            <a:picLocks/>
          </p:cNvPicPr>
          <p:nvPr/>
        </p:nvPicPr>
        <p:blipFill>
          <a:blip r:embed="rId4">
            <a:extLst>
              <a:ext uri="{28A0092B-C50C-407E-A947-70E740481C1C}">
                <a14:useLocalDpi xmlns:a14="http://schemas.microsoft.com/office/drawing/2010/main" val="0"/>
              </a:ext>
            </a:extLst>
          </a:blip>
          <a:stretch>
            <a:fillRect/>
          </a:stretch>
        </p:blipFill>
        <p:spPr>
          <a:xfrm>
            <a:off x="1584251" y="574560"/>
            <a:ext cx="7675978" cy="6094800"/>
          </a:xfrm>
          <a:prstGeom prst="rect">
            <a:avLst/>
          </a:prstGeom>
        </p:spPr>
      </p:pic>
    </p:spTree>
    <p:extLst>
      <p:ext uri="{BB962C8B-B14F-4D97-AF65-F5344CB8AC3E}">
        <p14:creationId xmlns:p14="http://schemas.microsoft.com/office/powerpoint/2010/main" val="169184486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708</TotalTime>
  <Words>107</Words>
  <Application>Microsoft Macintosh PowerPoint</Application>
  <PresentationFormat>사용자 지정</PresentationFormat>
  <Paragraphs>22</Paragraphs>
  <Slides>10</Slides>
  <Notes>0</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10</vt:i4>
      </vt:variant>
    </vt:vector>
  </HeadingPairs>
  <TitlesOfParts>
    <vt:vector size="17" baseType="lpstr">
      <vt:lpstr>-윤고딕310</vt:lpstr>
      <vt:lpstr>-윤고딕330</vt:lpstr>
      <vt:lpstr>-윤고딕360</vt:lpstr>
      <vt:lpstr>맑은 고딕</vt:lpstr>
      <vt:lpstr>HY목각파임B</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김종오</dc:creator>
  <cp:lastModifiedBy>표지훈</cp:lastModifiedBy>
  <cp:revision>30</cp:revision>
  <dcterms:created xsi:type="dcterms:W3CDTF">2011-12-01T15:58:05Z</dcterms:created>
  <dcterms:modified xsi:type="dcterms:W3CDTF">2017-07-23T18:11:49Z</dcterms:modified>
</cp:coreProperties>
</file>

<file path=docProps/thumbnail.jpeg>
</file>